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69018-8495-4FD9-8657-A73F188EC2B2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4BE7-6B43-427D-A1F3-5936A6280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3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4BE7-6B43-427D-A1F3-5936A6280E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ADAD-E45D-43DF-AABE-451C4FCB9B71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EOS%20Basic%20Agricultural%20%20L1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OS%20Rural%20Cadastre%20L2.docx" TargetMode="External"/><Relationship Id="rId5" Type="http://schemas.openxmlformats.org/officeDocument/2006/relationships/hyperlink" Target="OS%20Rural%20Cadastre%20L3.docx" TargetMode="External"/><Relationship Id="rId4" Type="http://schemas.openxmlformats.org/officeDocument/2006/relationships/hyperlink" Target="OS%20Rural%20Land%20Administration%20L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90800" y="1981200"/>
            <a:ext cx="4124325" cy="6858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Rural Land Administration </a:t>
            </a:r>
            <a:r>
              <a:rPr lang="en-GB" sz="2400" b="1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OS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62200" y="3124200"/>
            <a:ext cx="4714875" cy="6858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Rural Cadastre and Land Registration Service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5" action="ppaction://hlinkfile"/>
              </a:rPr>
              <a:t>OS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14538" y="4267200"/>
            <a:ext cx="5429250" cy="6858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Rural Cadastre and Land Registration Service Support Operation 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hlinkClick r:id="rId6" action="ppaction://hlinkfile"/>
              </a:rPr>
              <a:t>OS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533900" y="3914774"/>
            <a:ext cx="342900" cy="27622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RURAL LAND ADMINISTRATION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2141537"/>
            <a:ext cx="1166812" cy="449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0" y="3260725"/>
            <a:ext cx="1166813" cy="449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III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4503738"/>
            <a:ext cx="1168400" cy="449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4495800" y="2771774"/>
            <a:ext cx="342900" cy="27622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71600" y="5486400"/>
            <a:ext cx="70104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Basic Agriculture Operation and Natural Resources Conservation 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7" action="ppaction://hlinkfile"/>
              </a:rPr>
              <a:t>OS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0" y="5638800"/>
            <a:ext cx="1168400" cy="449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572000" y="5105400"/>
            <a:ext cx="342900" cy="27622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 advTm="6000">
    <p:wheel spokes="8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19</cp:revision>
  <dcterms:created xsi:type="dcterms:W3CDTF">2017-03-04T07:48:37Z</dcterms:created>
  <dcterms:modified xsi:type="dcterms:W3CDTF">2019-01-05T03:35:51Z</dcterms:modified>
</cp:coreProperties>
</file>