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E69018-8495-4FD9-8657-A73F188EC2B2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14BE7-6B43-427D-A1F3-5936A6280E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632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314BE7-6B43-427D-A1F3-5936A6280EA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ADAD-E45D-43DF-AABE-451C4FCB9B71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AF9F-7A4B-4B03-97A7-37D3B1CC4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ADAD-E45D-43DF-AABE-451C4FCB9B71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AF9F-7A4B-4B03-97A7-37D3B1CC4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ADAD-E45D-43DF-AABE-451C4FCB9B71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AF9F-7A4B-4B03-97A7-37D3B1CC4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ADAD-E45D-43DF-AABE-451C4FCB9B71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AF9F-7A4B-4B03-97A7-37D3B1CC4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ADAD-E45D-43DF-AABE-451C4FCB9B71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AF9F-7A4B-4B03-97A7-37D3B1CC4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ADAD-E45D-43DF-AABE-451C4FCB9B71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AF9F-7A4B-4B03-97A7-37D3B1CC4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ADAD-E45D-43DF-AABE-451C4FCB9B71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AF9F-7A4B-4B03-97A7-37D3B1CC4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ADAD-E45D-43DF-AABE-451C4FCB9B71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AF9F-7A4B-4B03-97A7-37D3B1CC4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ADAD-E45D-43DF-AABE-451C4FCB9B71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AF9F-7A4B-4B03-97A7-37D3B1CC4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ADAD-E45D-43DF-AABE-451C4FCB9B71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AF9F-7A4B-4B03-97A7-37D3B1CC4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ADAD-E45D-43DF-AABE-451C4FCB9B71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AF9F-7A4B-4B03-97A7-37D3B1CC4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7ADAD-E45D-43DF-AABE-451C4FCB9B71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7AF9F-7A4B-4B03-97A7-37D3B1CC4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hyperlink" Target="EOS%20Basic%20Agricultural%20%20L1.do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OS%20Rural%20Cadastre%20L2.docx" TargetMode="External"/><Relationship Id="rId5" Type="http://schemas.openxmlformats.org/officeDocument/2006/relationships/hyperlink" Target="OS%20Rural%20Cadastre%20L3.docx" TargetMode="External"/><Relationship Id="rId4" Type="http://schemas.openxmlformats.org/officeDocument/2006/relationships/hyperlink" Target="OS%20Rural%20Land%20Administration%20L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590800" y="1981200"/>
            <a:ext cx="4124325" cy="685800"/>
          </a:xfrm>
          <a:prstGeom prst="rect">
            <a:avLst/>
          </a:prstGeom>
          <a:solidFill>
            <a:srgbClr val="FFCCFF"/>
          </a:solidFill>
          <a:ln w="9525">
            <a:solidFill>
              <a:srgbClr val="FFCC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2400" b="1" dirty="0" smtClean="0">
                <a:latin typeface="Arial" pitchFamily="34" charset="0"/>
                <a:cs typeface="Arial" pitchFamily="34" charset="0"/>
              </a:rPr>
              <a:t>Rural Land Administration </a:t>
            </a:r>
            <a:r>
              <a:rPr lang="en-GB" sz="2400" b="1" dirty="0" smtClean="0">
                <a:latin typeface="Arial" pitchFamily="34" charset="0"/>
                <a:cs typeface="Arial" pitchFamily="34" charset="0"/>
                <a:hlinkClick r:id="rId4" action="ppaction://hlinkfile"/>
              </a:rPr>
              <a:t>OS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362200" y="3124200"/>
            <a:ext cx="4714875" cy="685800"/>
          </a:xfrm>
          <a:prstGeom prst="rect">
            <a:avLst/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Rural Cadastre and Land Registration Service </a:t>
            </a:r>
            <a:r>
              <a:rPr lang="en-US" sz="2000" b="1" dirty="0" smtClean="0">
                <a:latin typeface="Arial" pitchFamily="34" charset="0"/>
                <a:cs typeface="Arial" pitchFamily="34" charset="0"/>
                <a:hlinkClick r:id="rId5" action="ppaction://hlinkfile"/>
              </a:rPr>
              <a:t>OS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2014538" y="4267200"/>
            <a:ext cx="5429250" cy="685800"/>
          </a:xfrm>
          <a:prstGeom prst="rect">
            <a:avLst/>
          </a:prstGeom>
          <a:solidFill>
            <a:srgbClr val="CCCC00"/>
          </a:solidFill>
          <a:ln w="9525">
            <a:solidFill>
              <a:srgbClr val="CC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2000" b="1" dirty="0" smtClean="0">
                <a:latin typeface="Arial" pitchFamily="34" charset="0"/>
                <a:cs typeface="Arial" pitchFamily="34" charset="0"/>
              </a:rPr>
              <a:t>Rural Cadastre and Land Registration Service Support Operation </a:t>
            </a:r>
            <a:r>
              <a:rPr lang="en-GB" sz="2000" b="1" dirty="0" smtClean="0">
                <a:latin typeface="Arial" pitchFamily="34" charset="0"/>
                <a:cs typeface="Arial" pitchFamily="34" charset="0"/>
                <a:hlinkClick r:id="rId6" action="ppaction://hlinkfile"/>
              </a:rPr>
              <a:t>OS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>
            <a:off x="4533900" y="3914774"/>
            <a:ext cx="342900" cy="276226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3200" b="1" dirty="0" smtClean="0">
                <a:latin typeface="Arial" pitchFamily="34" charset="0"/>
                <a:cs typeface="Arial" pitchFamily="34" charset="0"/>
              </a:rPr>
              <a:t>RURAL LAND ADMINISTRATION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0" y="2141537"/>
            <a:ext cx="1166812" cy="4492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Level IV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0" y="3260725"/>
            <a:ext cx="1166813" cy="4492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Level III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0" y="4503738"/>
            <a:ext cx="1168400" cy="4492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Level II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AutoShape 8"/>
          <p:cNvSpPr>
            <a:spLocks noChangeArrowheads="1"/>
          </p:cNvSpPr>
          <p:nvPr/>
        </p:nvSpPr>
        <p:spPr bwMode="auto">
          <a:xfrm>
            <a:off x="4495800" y="2771774"/>
            <a:ext cx="342900" cy="276226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371600" y="5486400"/>
            <a:ext cx="7010400" cy="685800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Basic Agriculture Operation and Natural Resources Conservation </a:t>
            </a:r>
            <a:r>
              <a:rPr lang="en-US" b="1" dirty="0" smtClean="0">
                <a:latin typeface="Arial" pitchFamily="34" charset="0"/>
                <a:cs typeface="Arial" pitchFamily="34" charset="0"/>
                <a:hlinkClick r:id="rId7" action="ppaction://hlinkfile"/>
              </a:rPr>
              <a:t>OS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0" y="5638800"/>
            <a:ext cx="1168400" cy="4492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Level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4572000" y="5105400"/>
            <a:ext cx="342900" cy="276226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</p:spTree>
  </p:cSld>
  <p:clrMapOvr>
    <a:masterClrMapping/>
  </p:clrMapOvr>
  <p:transition spd="slow" advTm="6000">
    <p:wheel spokes="8"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40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user1</dc:creator>
  <cp:lastModifiedBy>user1</cp:lastModifiedBy>
  <cp:revision>19</cp:revision>
  <dcterms:created xsi:type="dcterms:W3CDTF">2017-03-04T07:48:37Z</dcterms:created>
  <dcterms:modified xsi:type="dcterms:W3CDTF">2019-01-05T03:35:51Z</dcterms:modified>
</cp:coreProperties>
</file>